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A1D1A6-8AE3-49B9-8B68-EDD560CA4BEA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A75A27-CD29-4B7D-BCDA-325BD1FCA3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ypologisth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428736"/>
            <a:ext cx="7132330" cy="4786346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785818"/>
          </a:xfrm>
        </p:spPr>
        <p:txBody>
          <a:bodyPr/>
          <a:lstStyle/>
          <a:p>
            <a:r>
              <a:rPr lang="el-GR" altLang="el-GR" b="1" dirty="0" smtClean="0">
                <a:ln w="3200">
                  <a:solidFill>
                    <a:srgbClr val="FF0000"/>
                  </a:solidFill>
                  <a:prstDash val="solid"/>
                  <a:round/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Το Υλικό του Υπολογιστή</a:t>
            </a:r>
            <a:endParaRPr lang="el-GR" dirty="0">
              <a:ln w="3200">
                <a:solidFill>
                  <a:srgbClr val="FF0000"/>
                </a:solidFill>
                <a:prstDash val="solid"/>
                <a:round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yliko h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857364"/>
            <a:ext cx="4874851" cy="4688551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428596" y="428604"/>
            <a:ext cx="292895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rgbClr val="FF0000"/>
                </a:solidFill>
                <a:latin typeface="+mn-lt"/>
              </a:rPr>
              <a:t>Υλικό</a:t>
            </a:r>
            <a:r>
              <a:rPr lang="el-GR" sz="3200" dirty="0" smtClean="0">
                <a:latin typeface="+mn-lt"/>
              </a:rPr>
              <a:t> </a:t>
            </a:r>
            <a:r>
              <a:rPr lang="el-GR" sz="3200" dirty="0">
                <a:latin typeface="+mn-lt"/>
              </a:rPr>
              <a:t>είναι τα </a:t>
            </a:r>
            <a:r>
              <a:rPr lang="el-GR" sz="3200" dirty="0" smtClean="0">
                <a:latin typeface="+mn-lt"/>
              </a:rPr>
              <a:t>μηχανικά και </a:t>
            </a:r>
            <a:r>
              <a:rPr lang="el-GR" sz="3200" dirty="0">
                <a:latin typeface="+mn-lt"/>
              </a:rPr>
              <a:t>τα ηλεκτρονικά μέρη του Η/Υ, δηλαδή αυτά που μπορούμε να δούμε και να αγγίξουμε.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Geo\Desktop\Νέος φάκελος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500570"/>
            <a:ext cx="1079500" cy="742950"/>
          </a:xfrm>
          <a:prstGeom prst="rect">
            <a:avLst/>
          </a:prstGeom>
          <a:noFill/>
        </p:spPr>
      </p:pic>
      <p:pic>
        <p:nvPicPr>
          <p:cNvPr id="3" name="Picture 9" descr="C:\Users\Geo\Desktop\Νέος φάκελος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500570"/>
            <a:ext cx="1133475" cy="920750"/>
          </a:xfrm>
          <a:prstGeom prst="rect">
            <a:avLst/>
          </a:prstGeom>
          <a:noFill/>
        </p:spPr>
      </p:pic>
      <p:pic>
        <p:nvPicPr>
          <p:cNvPr id="4" name="Picture 12" descr="C:\Users\Geo\Desktop\Νέος φάκελος\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4143380"/>
            <a:ext cx="1450975" cy="1195388"/>
          </a:xfrm>
          <a:prstGeom prst="rect">
            <a:avLst/>
          </a:prstGeom>
          <a:noFill/>
        </p:spPr>
      </p:pic>
      <p:pic>
        <p:nvPicPr>
          <p:cNvPr id="5" name="Picture 13" descr="C:\Users\Geo\Desktop\Νέος φάκελος\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5500702"/>
            <a:ext cx="725488" cy="1152525"/>
          </a:xfrm>
          <a:prstGeom prst="rect">
            <a:avLst/>
          </a:prstGeom>
          <a:noFill/>
        </p:spPr>
      </p:pic>
      <p:pic>
        <p:nvPicPr>
          <p:cNvPr id="6" name="Picture 14" descr="C:\Users\Geo\Desktop\Νέος φάκελος\7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4429132"/>
            <a:ext cx="931863" cy="1000125"/>
          </a:xfrm>
          <a:prstGeom prst="rect">
            <a:avLst/>
          </a:prstGeom>
          <a:noFill/>
        </p:spPr>
      </p:pic>
      <p:pic>
        <p:nvPicPr>
          <p:cNvPr id="7" name="Picture 15" descr="C:\Users\Geo\Desktop\Νέος φάκελος\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34" y="5500702"/>
            <a:ext cx="1000125" cy="1146175"/>
          </a:xfrm>
          <a:prstGeom prst="rect">
            <a:avLst/>
          </a:prstGeom>
          <a:noFill/>
        </p:spPr>
      </p:pic>
      <p:pic>
        <p:nvPicPr>
          <p:cNvPr id="8" name="Picture 16" descr="C:\Users\Geo\Desktop\Νέος φάκελος\3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00232" y="5643578"/>
            <a:ext cx="1152525" cy="1054100"/>
          </a:xfrm>
          <a:prstGeom prst="rect">
            <a:avLst/>
          </a:prstGeom>
          <a:noFill/>
        </p:spPr>
      </p:pic>
      <p:sp>
        <p:nvSpPr>
          <p:cNvPr id="9" name="8 - TextBox"/>
          <p:cNvSpPr txBox="1"/>
          <p:nvPr/>
        </p:nvSpPr>
        <p:spPr>
          <a:xfrm>
            <a:off x="1928794" y="642918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b="1" dirty="0">
                <a:ln>
                  <a:solidFill>
                    <a:srgbClr val="FF0000"/>
                  </a:solidFill>
                </a:ln>
                <a:latin typeface="Comic Sans MS" pitchFamily="66" charset="0"/>
              </a:rPr>
              <a:t>Υλικό</a:t>
            </a:r>
            <a:r>
              <a:rPr lang="el-GR" sz="4400" dirty="0">
                <a:ln>
                  <a:solidFill>
                    <a:srgbClr val="FF0000"/>
                  </a:solidFill>
                </a:ln>
                <a:latin typeface="Comic Sans MS" pitchFamily="66" charset="0"/>
              </a:rPr>
              <a:t> (</a:t>
            </a:r>
            <a:r>
              <a:rPr lang="en-US" sz="4400" dirty="0">
                <a:ln>
                  <a:solidFill>
                    <a:srgbClr val="FF0000"/>
                  </a:solidFill>
                </a:ln>
                <a:latin typeface="Comic Sans MS" pitchFamily="66" charset="0"/>
              </a:rPr>
              <a:t>Hardware)</a:t>
            </a:r>
            <a:r>
              <a:rPr lang="el-GR" sz="4400" dirty="0">
                <a:ln>
                  <a:solidFill>
                    <a:srgbClr val="FF0000"/>
                  </a:solidFill>
                </a:ln>
                <a:latin typeface="Comic Sans MS" pitchFamily="66" charset="0"/>
              </a:rPr>
              <a:t> </a:t>
            </a:r>
          </a:p>
        </p:txBody>
      </p:sp>
      <p:sp>
        <p:nvSpPr>
          <p:cNvPr id="10" name="9 - Ορθογώνιο"/>
          <p:cNvSpPr/>
          <p:nvPr/>
        </p:nvSpPr>
        <p:spPr>
          <a:xfrm rot="20426420">
            <a:off x="40820" y="3131410"/>
            <a:ext cx="304926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εισοδοσ</a:t>
            </a:r>
            <a:endParaRPr lang="el-GR" sz="4400" b="1" cap="all" dirty="0">
              <a:ln w="90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428860" y="1714488"/>
            <a:ext cx="43577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b="1" cap="all" dirty="0">
                <a:ln w="90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ΕΠΕΞΕΡΓΑΣΙΑ</a:t>
            </a:r>
          </a:p>
        </p:txBody>
      </p:sp>
      <p:sp>
        <p:nvSpPr>
          <p:cNvPr id="12" name="11 - Ορθογώνιο"/>
          <p:cNvSpPr/>
          <p:nvPr/>
        </p:nvSpPr>
        <p:spPr>
          <a:xfrm rot="839468">
            <a:off x="6046951" y="2928944"/>
            <a:ext cx="304926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εΞοδοσ</a:t>
            </a:r>
            <a:endParaRPr lang="el-GR" sz="4400" b="1" cap="all" dirty="0">
              <a:ln w="90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3" name="12 - Δεξιό βέλος"/>
          <p:cNvSpPr/>
          <p:nvPr/>
        </p:nvSpPr>
        <p:spPr>
          <a:xfrm>
            <a:off x="5500694" y="3357562"/>
            <a:ext cx="10795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4" name="13 - Δεξιό βέλος"/>
          <p:cNvSpPr/>
          <p:nvPr/>
        </p:nvSpPr>
        <p:spPr>
          <a:xfrm>
            <a:off x="2571736" y="3357562"/>
            <a:ext cx="10795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15" name="Picture 17" descr="C:\Users\Geo\Desktop\Νέος φάκελος\pc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7620" y="2428868"/>
            <a:ext cx="1476375" cy="2133600"/>
          </a:xfrm>
          <a:prstGeom prst="rect">
            <a:avLst/>
          </a:prstGeom>
          <a:noFill/>
        </p:spPr>
      </p:pic>
      <p:pic>
        <p:nvPicPr>
          <p:cNvPr id="16" name="Picture 11" descr="C:\Users\Geo\Desktop\Νέος φάκελος\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596" y="5786454"/>
            <a:ext cx="1079500" cy="6461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32</Words>
  <Application>Microsoft Office PowerPoint</Application>
  <PresentationFormat>Προβολή στην οθόνη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Χαρτί</vt:lpstr>
      <vt:lpstr>Το Υλικό του Υπολογιστή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Υλικό του Υπολογιστή</dc:title>
  <dc:creator>Geo</dc:creator>
  <cp:lastModifiedBy>Pc</cp:lastModifiedBy>
  <cp:revision>12</cp:revision>
  <dcterms:created xsi:type="dcterms:W3CDTF">2018-10-29T20:47:36Z</dcterms:created>
  <dcterms:modified xsi:type="dcterms:W3CDTF">2021-01-28T19:24:09Z</dcterms:modified>
</cp:coreProperties>
</file>